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D1BAD-4EE6-4C7E-A0B4-8AA6AF082A7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A036F-E6CD-4A7C-A1D0-1266ACF1829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нимок экрана 2023-09-01 1326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04"/>
            <a:ext cx="9144000" cy="57150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 экрана 2023-09-01 13255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585791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нимок экрана 2023-09-01 1328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5794"/>
            <a:ext cx="9144000" cy="52864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 2023-09-01 1329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 2023-09-01 1329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04"/>
            <a:ext cx="9144000" cy="57150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 2023-09-01 1330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918"/>
            <a:ext cx="9144000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 2023-09-01 1330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010"/>
            <a:ext cx="9144000" cy="51259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 2023-09-01 1331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3506"/>
            <a:ext cx="9144000" cy="51509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 2023-09-01 1331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5330"/>
            <a:ext cx="9144000" cy="51073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2023-09-01T08:24:15Z</dcterms:created>
  <dcterms:modified xsi:type="dcterms:W3CDTF">2023-09-01T08:35:35Z</dcterms:modified>
</cp:coreProperties>
</file>